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6" r:id="rId10"/>
    <p:sldId id="267" r:id="rId11"/>
    <p:sldId id="265" r:id="rId12"/>
    <p:sldId id="269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008A"/>
    <a:srgbClr val="FFFFFF"/>
    <a:srgbClr val="CEE3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74" autoAdjust="0"/>
    <p:restoredTop sz="94660"/>
  </p:normalViewPr>
  <p:slideViewPr>
    <p:cSldViewPr snapToGrid="0">
      <p:cViewPr varScale="1">
        <p:scale>
          <a:sx n="74" d="100"/>
          <a:sy n="74" d="100"/>
        </p:scale>
        <p:origin x="6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565D06-6B67-47EC-B7FC-6B58773C4A92}" type="datetimeFigureOut">
              <a:rPr lang="hu-HU" smtClean="0"/>
              <a:t>2015.10.19.</a:t>
            </a:fld>
            <a:endParaRPr lang="hu-HU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I C what you did last summer</a:t>
            </a:r>
            <a:endParaRPr lang="hu-HU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B956E-2ABC-41B2-B641-41D83E09137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272634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0CC76E-F1A4-47CD-9893-611958DB8F17}" type="datetimeFigureOut">
              <a:rPr lang="hu-HU" smtClean="0"/>
              <a:t>2015.10.19.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I C what you did last summer</a:t>
            </a:r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694F5-C1F6-418F-8066-C1B6D149EF6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08135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0694F5-C1F6-418F-8066-C1B6D149EF6D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3819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Alcím mintájának szerkesztése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6936E-48FA-4588-8473-AF130F796D13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3ED92-1F8E-4739-BA12-550325AB9336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C6372-1A7F-4053-9E5B-DF600182C4A7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FB9E2-906E-46EB-9A79-88B7956FFB4C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FDF6B7-620C-4C05-A1F0-7515E7F1B6BD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825BF-B1FE-46EF-A568-19C1C83CD2DB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C34E6-8CBA-4833-85E3-0F0D64F04C6B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7DC6-EF89-49C8-8714-4335AFCA1EA1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A7ADB0-DC88-4814-A188-45FC097274FB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CC46B-5CC0-49A7-9A01-63AA84024ED0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F33A8-2A8D-467D-BEFD-BC54EA8C25F1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5CA66-C882-40DC-8175-84E67A22FF0D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D2689-679F-42BF-A53D-9B52D3662774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D5B9A-A790-4424-86CC-A98B41900829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D6C8D1-13C0-4C99-8152-A8C18D734437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0A718-939F-4299-8F1A-996627C80651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33B11-1E4C-4651-859E-F31EC15431EE}" type="datetime1">
              <a:rPr lang="en-US" smtClean="0"/>
              <a:t>10/19/2015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6533" y="953488"/>
            <a:ext cx="6310648" cy="4231599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6557515" y="5516910"/>
            <a:ext cx="2047181" cy="1029629"/>
          </a:xfrm>
        </p:spPr>
        <p:txBody>
          <a:bodyPr>
            <a:normAutofit/>
          </a:bodyPr>
          <a:lstStyle/>
          <a:p>
            <a:pPr algn="ctr"/>
            <a:r>
              <a:rPr lang="hu-HU" u="sng" dirty="0" err="1" smtClean="0">
                <a:solidFill>
                  <a:schemeClr val="tx1"/>
                </a:solidFill>
              </a:rPr>
              <a:t>Tanks</a:t>
            </a:r>
            <a:r>
              <a:rPr lang="hu-HU" dirty="0"/>
              <a:t>	</a:t>
            </a: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2099816" y="5292192"/>
            <a:ext cx="8915399" cy="147906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hu-HU" sz="2000" b="1" dirty="0" smtClean="0">
                <a:solidFill>
                  <a:schemeClr val="tx1"/>
                </a:solidFill>
              </a:rPr>
              <a:t>Készítette: Petró Máté </a:t>
            </a:r>
            <a:r>
              <a:rPr lang="hu-HU" sz="2000" b="1" dirty="0">
                <a:solidFill>
                  <a:schemeClr val="tx1"/>
                </a:solidFill>
              </a:rPr>
              <a:t>Mihály                     </a:t>
            </a:r>
            <a:r>
              <a:rPr lang="hu-HU" sz="2000" b="1" dirty="0" smtClean="0">
                <a:solidFill>
                  <a:schemeClr val="tx1"/>
                </a:solidFill>
              </a:rPr>
              <a:t>		     </a:t>
            </a:r>
            <a:r>
              <a:rPr lang="hu-HU" sz="2000" b="1" dirty="0">
                <a:solidFill>
                  <a:schemeClr val="tx1"/>
                </a:solidFill>
              </a:rPr>
              <a:t>2015. október 1</a:t>
            </a:r>
            <a:r>
              <a:rPr lang="hu-HU" sz="2000" b="1" dirty="0" smtClean="0">
                <a:solidFill>
                  <a:schemeClr val="tx1"/>
                </a:solidFill>
              </a:rPr>
              <a:t>.</a:t>
            </a:r>
          </a:p>
          <a:p>
            <a:pPr>
              <a:spcBef>
                <a:spcPts val="0"/>
              </a:spcBef>
            </a:pPr>
            <a:r>
              <a:rPr lang="hu-HU" sz="2000" b="1" dirty="0" smtClean="0">
                <a:solidFill>
                  <a:schemeClr val="tx1"/>
                </a:solidFill>
              </a:rPr>
              <a:t>	2. évfolyam </a:t>
            </a:r>
            <a:r>
              <a:rPr lang="hu-HU" sz="2000" b="1" smtClean="0">
                <a:solidFill>
                  <a:schemeClr val="tx1"/>
                </a:solidFill>
              </a:rPr>
              <a:t>/ </a:t>
            </a:r>
            <a:r>
              <a:rPr lang="hu-HU" sz="2000" b="1" smtClean="0">
                <a:solidFill>
                  <a:schemeClr val="tx1"/>
                </a:solidFill>
              </a:rPr>
              <a:t>villany</a:t>
            </a:r>
            <a:endParaRPr lang="hu-HU" sz="2000" b="1" dirty="0">
              <a:solidFill>
                <a:schemeClr val="tx1"/>
              </a:solidFill>
            </a:endParaRPr>
          </a:p>
        </p:txBody>
      </p:sp>
      <p:sp>
        <p:nvSpPr>
          <p:cNvPr id="4" name="Szövegdoboz 3"/>
          <p:cNvSpPr txBox="1"/>
          <p:nvPr/>
        </p:nvSpPr>
        <p:spPr>
          <a:xfrm>
            <a:off x="1828797" y="261607"/>
            <a:ext cx="87061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 </a:t>
            </a:r>
            <a:r>
              <a:rPr lang="en-US" sz="3200" b="1" dirty="0">
                <a:solidFill>
                  <a:schemeClr val="accent2">
                    <a:lumMod val="50000"/>
                  </a:schemeClr>
                </a:solidFill>
              </a:rPr>
              <a:t>C</a:t>
            </a:r>
            <a:r>
              <a:rPr lang="en-US" sz="3200" dirty="0"/>
              <a:t> what you did last summer</a:t>
            </a:r>
            <a:endParaRPr lang="hu-HU" sz="3200" dirty="0"/>
          </a:p>
        </p:txBody>
      </p:sp>
      <p:sp>
        <p:nvSpPr>
          <p:cNvPr id="8" name="Dia számának hely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1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1315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5400" u="sng" dirty="0">
                <a:solidFill>
                  <a:schemeClr val="tx1"/>
                </a:solidFill>
              </a:rPr>
              <a:t>Bugok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89212" y="1571223"/>
            <a:ext cx="8915400" cy="4700788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10</a:t>
            </a:fld>
            <a:endParaRPr lang="en-US" b="1" dirty="0"/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931" y="1571223"/>
            <a:ext cx="7221962" cy="480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4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5400" u="sng" dirty="0">
                <a:solidFill>
                  <a:schemeClr val="tx1"/>
                </a:solidFill>
              </a:rPr>
              <a:t>Bugok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89212" y="1571223"/>
            <a:ext cx="8915400" cy="4700788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11</a:t>
            </a:fld>
            <a:endParaRPr lang="en-US" b="1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870" y="2018860"/>
            <a:ext cx="5460084" cy="3805513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1172" y="2018860"/>
            <a:ext cx="6631480" cy="4424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38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02761" y="1667300"/>
            <a:ext cx="11071560" cy="4256982"/>
          </a:xfrm>
        </p:spPr>
        <p:txBody>
          <a:bodyPr>
            <a:normAutofit/>
          </a:bodyPr>
          <a:lstStyle/>
          <a:p>
            <a:r>
              <a:rPr lang="hu-HU" dirty="0" smtClean="0">
                <a:solidFill>
                  <a:schemeClr val="tx1"/>
                </a:solidFill>
              </a:rPr>
              <a:t>Miközben a színválasztó háromszöget csináltam, rájöttem hogy milyen egyszerű képet generálni, ennek eredménye a következő dián látható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48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386863" y="329899"/>
            <a:ext cx="8911687" cy="1280890"/>
          </a:xfrm>
        </p:spPr>
        <p:txBody>
          <a:bodyPr>
            <a:normAutofit/>
          </a:bodyPr>
          <a:lstStyle/>
          <a:p>
            <a:r>
              <a:rPr lang="hu-HU" sz="5400" u="sng" dirty="0" err="1">
                <a:solidFill>
                  <a:schemeClr val="tx1"/>
                </a:solidFill>
              </a:rPr>
              <a:t>It’s</a:t>
            </a:r>
            <a:r>
              <a:rPr lang="hu-HU" sz="5400" u="sng" dirty="0">
                <a:solidFill>
                  <a:schemeClr val="tx1"/>
                </a:solidFill>
              </a:rPr>
              <a:t> </a:t>
            </a:r>
            <a:r>
              <a:rPr lang="hu-HU" sz="5400" u="sng" dirty="0" err="1">
                <a:solidFill>
                  <a:schemeClr val="tx1"/>
                </a:solidFill>
              </a:rPr>
              <a:t>something</a:t>
            </a:r>
            <a:endParaRPr lang="hu-HU" sz="5400" u="sng" dirty="0">
              <a:solidFill>
                <a:schemeClr val="tx1"/>
              </a:solidFill>
            </a:endParaRPr>
          </a:p>
        </p:txBody>
      </p:sp>
      <p:pic>
        <p:nvPicPr>
          <p:cNvPr id="5" name="Tartalom helye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382" y="1365593"/>
            <a:ext cx="10415230" cy="5492407"/>
          </a:xfrm>
        </p:spPr>
      </p:pic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74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5400" u="sng" dirty="0">
                <a:solidFill>
                  <a:schemeClr val="tx1"/>
                </a:solidFill>
              </a:rPr>
              <a:t>Főbb jellemzők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404394"/>
          </a:xfrm>
        </p:spPr>
        <p:txBody>
          <a:bodyPr>
            <a:normAutofit/>
          </a:bodyPr>
          <a:lstStyle/>
          <a:p>
            <a:r>
              <a:rPr lang="hu-HU" sz="2800" b="1" dirty="0" smtClean="0"/>
              <a:t>C++</a:t>
            </a:r>
          </a:p>
          <a:p>
            <a:r>
              <a:rPr lang="hu-HU" sz="2800" b="1" dirty="0" smtClean="0"/>
              <a:t>Allegro 5 grafikus függvénykönyvtár</a:t>
            </a:r>
            <a:endParaRPr lang="hu-HU" sz="2800" b="1" dirty="0"/>
          </a:p>
          <a:p>
            <a:r>
              <a:rPr lang="hu-HU" sz="2800" b="1" dirty="0" smtClean="0"/>
              <a:t>Random pálya generálás </a:t>
            </a:r>
          </a:p>
          <a:p>
            <a:r>
              <a:rPr lang="hu-HU" sz="2800" b="1" dirty="0" smtClean="0"/>
              <a:t>Rombolható környezet</a:t>
            </a:r>
          </a:p>
          <a:p>
            <a:r>
              <a:rPr lang="hu-HU" sz="2800" b="1" dirty="0" smtClean="0"/>
              <a:t>Nehézségi szintek</a:t>
            </a:r>
          </a:p>
          <a:p>
            <a:r>
              <a:rPr lang="hu-HU" sz="2800" b="1" dirty="0" smtClean="0"/>
              <a:t>Több fegyver</a:t>
            </a:r>
          </a:p>
          <a:p>
            <a:pPr lvl="1"/>
            <a:r>
              <a:rPr lang="hu-HU" sz="2400" b="1" dirty="0" smtClean="0"/>
              <a:t>Könnyű bővíthetőség</a:t>
            </a:r>
          </a:p>
          <a:p>
            <a:r>
              <a:rPr lang="hu-HU" sz="2800" b="1" dirty="0" smtClean="0"/>
              <a:t>Önfeledt szórakozás</a:t>
            </a:r>
          </a:p>
          <a:p>
            <a:endParaRPr lang="hu-HU" b="1" dirty="0" smtClean="0"/>
          </a:p>
          <a:p>
            <a:pPr lvl="1"/>
            <a:endParaRPr lang="hu-HU" b="1" dirty="0" smtClean="0"/>
          </a:p>
          <a:p>
            <a:pPr lvl="1"/>
            <a:endParaRPr lang="hu-HU" b="1" dirty="0" smtClean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2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29614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5400" u="sng" dirty="0">
                <a:solidFill>
                  <a:schemeClr val="tx1"/>
                </a:solidFill>
              </a:rPr>
              <a:t>Allegro v5.0.10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92925" y="1669961"/>
            <a:ext cx="8915400" cy="5039932"/>
          </a:xfrm>
        </p:spPr>
        <p:txBody>
          <a:bodyPr>
            <a:normAutofit fontScale="55000" lnSpcReduction="20000"/>
          </a:bodyPr>
          <a:lstStyle/>
          <a:p>
            <a:r>
              <a:rPr lang="hu-HU" sz="5100" b="1" dirty="0" smtClean="0"/>
              <a:t>C nyelven íródott</a:t>
            </a:r>
          </a:p>
          <a:p>
            <a:r>
              <a:rPr lang="hu-HU" sz="5100" b="1" dirty="0" smtClean="0"/>
              <a:t>Függvénykönyvtár játék készítésére</a:t>
            </a:r>
          </a:p>
          <a:p>
            <a:pPr lvl="1"/>
            <a:r>
              <a:rPr lang="hu-HU" sz="5100" b="1" dirty="0" smtClean="0"/>
              <a:t>Alapszintű 2D-s grafikák</a:t>
            </a:r>
          </a:p>
          <a:p>
            <a:pPr lvl="1"/>
            <a:r>
              <a:rPr lang="hu-HU" sz="5100" b="1" dirty="0" smtClean="0"/>
              <a:t>Kép manipulálás</a:t>
            </a:r>
          </a:p>
          <a:p>
            <a:pPr lvl="1"/>
            <a:r>
              <a:rPr lang="hu-HU" sz="5100" b="1" dirty="0" smtClean="0"/>
              <a:t>Szöveg, és hang output</a:t>
            </a:r>
          </a:p>
          <a:p>
            <a:pPr lvl="1"/>
            <a:r>
              <a:rPr lang="hu-HU" sz="5100" b="1" dirty="0" smtClean="0"/>
              <a:t>Időzítők</a:t>
            </a:r>
          </a:p>
          <a:p>
            <a:pPr lvl="1"/>
            <a:r>
              <a:rPr lang="hu-HU" sz="5100" b="1" dirty="0" err="1" smtClean="0"/>
              <a:t>Magasszintű</a:t>
            </a:r>
            <a:r>
              <a:rPr lang="hu-HU" sz="5100" b="1" dirty="0" smtClean="0"/>
              <a:t> input kezelés</a:t>
            </a:r>
          </a:p>
          <a:p>
            <a:r>
              <a:rPr lang="hu-HU" sz="5100" b="1" dirty="0" smtClean="0"/>
              <a:t>Opcionális </a:t>
            </a:r>
            <a:r>
              <a:rPr lang="hu-HU" sz="5100" b="1" dirty="0" err="1" smtClean="0"/>
              <a:t>addonok</a:t>
            </a:r>
            <a:endParaRPr lang="hu-HU" sz="5100" b="1" dirty="0" smtClean="0"/>
          </a:p>
          <a:p>
            <a:pPr lvl="1"/>
            <a:r>
              <a:rPr lang="hu-HU" sz="5100" b="1" dirty="0" smtClean="0"/>
              <a:t>Fontok kezelése</a:t>
            </a:r>
          </a:p>
          <a:p>
            <a:pPr lvl="1"/>
            <a:r>
              <a:rPr lang="hu-HU" sz="5100" b="1" dirty="0" smtClean="0"/>
              <a:t>MP3, JPEG, MPEG, OGG</a:t>
            </a:r>
          </a:p>
          <a:p>
            <a:pPr lvl="1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3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96048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5400" u="sng" dirty="0" smtClean="0">
                <a:solidFill>
                  <a:schemeClr val="tx1"/>
                </a:solidFill>
              </a:rPr>
              <a:t>A pálya</a:t>
            </a:r>
            <a:endParaRPr lang="hu-HU" sz="5400" u="sng" dirty="0">
              <a:solidFill>
                <a:schemeClr val="tx1"/>
              </a:solidFill>
            </a:endParaRP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89212" y="1571223"/>
            <a:ext cx="8915400" cy="5286777"/>
          </a:xfrm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</a:rPr>
              <a:t>char</a:t>
            </a:r>
            <a:r>
              <a:rPr lang="en-US" sz="2800" b="1" dirty="0"/>
              <a:t> field[</a:t>
            </a:r>
            <a:r>
              <a:rPr lang="en-US" sz="2800" b="1" dirty="0">
                <a:solidFill>
                  <a:srgbClr val="6F008A"/>
                </a:solidFill>
              </a:rPr>
              <a:t>HEIGHT</a:t>
            </a:r>
            <a:r>
              <a:rPr lang="en-US" sz="2800" b="1" dirty="0"/>
              <a:t>][</a:t>
            </a:r>
            <a:r>
              <a:rPr lang="en-US" sz="2800" b="1" dirty="0">
                <a:solidFill>
                  <a:srgbClr val="6F008A"/>
                </a:solidFill>
              </a:rPr>
              <a:t>WIDTH</a:t>
            </a:r>
            <a:r>
              <a:rPr lang="en-US" sz="2800" b="1" dirty="0"/>
              <a:t>];</a:t>
            </a:r>
          </a:p>
          <a:p>
            <a:pPr marL="0" indent="0">
              <a:buNone/>
            </a:pPr>
            <a:r>
              <a:rPr lang="hu-HU" sz="2800" b="1" dirty="0">
                <a:solidFill>
                  <a:srgbClr val="0070C0"/>
                </a:solidFill>
              </a:rPr>
              <a:t>int </a:t>
            </a:r>
            <a:r>
              <a:rPr lang="hu-HU" sz="2800" b="1" dirty="0" err="1"/>
              <a:t>difficulty</a:t>
            </a:r>
            <a:r>
              <a:rPr lang="hu-HU" sz="2800" b="1" dirty="0"/>
              <a:t>;</a:t>
            </a:r>
          </a:p>
          <a:p>
            <a:pPr marL="0" indent="0">
              <a:buNone/>
            </a:pPr>
            <a:r>
              <a:rPr lang="hu-HU" sz="2800" b="1" dirty="0">
                <a:solidFill>
                  <a:srgbClr val="0070C0"/>
                </a:solidFill>
              </a:rPr>
              <a:t>int</a:t>
            </a:r>
            <a:r>
              <a:rPr lang="hu-HU" sz="2800" b="1" dirty="0"/>
              <a:t> </a:t>
            </a:r>
            <a:r>
              <a:rPr lang="hu-HU" sz="2800" b="1" dirty="0" err="1"/>
              <a:t>pos</a:t>
            </a:r>
            <a:r>
              <a:rPr lang="hu-HU" sz="2800" b="1" dirty="0"/>
              <a:t>_of_</a:t>
            </a:r>
            <a:r>
              <a:rPr lang="hu-HU" sz="2800" b="1" dirty="0" err="1"/>
              <a:t>peak</a:t>
            </a:r>
            <a:r>
              <a:rPr lang="hu-HU" sz="2800" b="1" dirty="0"/>
              <a:t>;</a:t>
            </a:r>
          </a:p>
          <a:p>
            <a:pPr marL="0" indent="0">
              <a:buNone/>
            </a:pPr>
            <a:r>
              <a:rPr lang="hu-HU" sz="2800" b="1" dirty="0">
                <a:solidFill>
                  <a:srgbClr val="0070C0"/>
                </a:solidFill>
              </a:rPr>
              <a:t>int</a:t>
            </a:r>
            <a:r>
              <a:rPr lang="hu-HU" sz="2800" b="1" dirty="0"/>
              <a:t> </a:t>
            </a:r>
            <a:r>
              <a:rPr lang="hu-HU" sz="2800" b="1" dirty="0" err="1"/>
              <a:t>round</a:t>
            </a:r>
            <a:r>
              <a:rPr lang="hu-HU" sz="2800" b="1" dirty="0"/>
              <a:t>;</a:t>
            </a:r>
          </a:p>
          <a:p>
            <a:pPr marL="0" indent="0">
              <a:buNone/>
            </a:pPr>
            <a:r>
              <a:rPr lang="hu-HU" sz="2800" b="1" dirty="0">
                <a:solidFill>
                  <a:srgbClr val="0070C0"/>
                </a:solidFill>
              </a:rPr>
              <a:t>int</a:t>
            </a:r>
            <a:r>
              <a:rPr lang="hu-HU" sz="2800" b="1" dirty="0"/>
              <a:t> *</a:t>
            </a:r>
            <a:r>
              <a:rPr lang="hu-HU" sz="2800" b="1" dirty="0" err="1"/>
              <a:t>heightmap</a:t>
            </a:r>
            <a:r>
              <a:rPr lang="hu-HU" sz="2800" b="1" dirty="0"/>
              <a:t>; </a:t>
            </a:r>
          </a:p>
          <a:p>
            <a:r>
              <a:rPr lang="hu-HU" sz="2800" b="1" dirty="0"/>
              <a:t>Minden pixel egy karakternek felel meg</a:t>
            </a:r>
          </a:p>
          <a:p>
            <a:r>
              <a:rPr lang="hu-HU" sz="2800" b="1" dirty="0" smtClean="0"/>
              <a:t>Kicsit pazarló tárolásnak tűnik, de mégiscsak 235kbyte</a:t>
            </a:r>
          </a:p>
          <a:p>
            <a:pPr marL="0" indent="0">
              <a:buNone/>
            </a:pPr>
            <a:endParaRPr lang="hu-HU" sz="280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4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014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5400" u="sng" dirty="0">
                <a:solidFill>
                  <a:schemeClr val="tx1"/>
                </a:solidFill>
              </a:rPr>
              <a:t>A pálya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89212" y="1730326"/>
            <a:ext cx="8915400" cy="4180896"/>
          </a:xfrm>
        </p:spPr>
        <p:txBody>
          <a:bodyPr>
            <a:normAutofit/>
          </a:bodyPr>
          <a:lstStyle/>
          <a:p>
            <a:r>
              <a:rPr lang="hu-HU" sz="2400" b="1" dirty="0" smtClean="0"/>
              <a:t>Fontosabb függvények</a:t>
            </a:r>
          </a:p>
          <a:p>
            <a:pPr lvl="1"/>
            <a:r>
              <a:rPr lang="hu-HU" sz="24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hu-HU" sz="2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generate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</a:t>
            </a:r>
          </a:p>
          <a:p>
            <a:pPr lvl="1"/>
            <a:r>
              <a:rPr lang="hu-HU" sz="24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bool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hu-HU" sz="2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refresh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 </a:t>
            </a:r>
          </a:p>
          <a:p>
            <a:pPr lvl="1"/>
            <a:r>
              <a:rPr lang="hu-HU" sz="24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print()</a:t>
            </a:r>
            <a:r>
              <a:rPr lang="hu-HU" sz="24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    </a:t>
            </a:r>
          </a:p>
          <a:p>
            <a:pPr lvl="1"/>
            <a:r>
              <a:rPr lang="hu-HU" sz="24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hu-HU" sz="2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destroy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hu-HU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x, </a:t>
            </a:r>
            <a:r>
              <a:rPr lang="hu-HU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y, </a:t>
            </a:r>
            <a:r>
              <a:rPr lang="hu-HU" sz="24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hu-HU" sz="2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radius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      </a:t>
            </a:r>
          </a:p>
          <a:p>
            <a:pPr lvl="1"/>
            <a:r>
              <a:rPr lang="hu-HU" sz="2400" b="1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hu-HU" sz="2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destroy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hu-HU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x1, </a:t>
            </a:r>
            <a:r>
              <a:rPr lang="hu-HU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y1, </a:t>
            </a:r>
            <a:r>
              <a:rPr lang="hu-HU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x2, </a:t>
            </a:r>
            <a:r>
              <a:rPr lang="hu-HU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y2, </a:t>
            </a:r>
            <a:r>
              <a:rPr lang="hu-HU" sz="24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											</a:t>
            </a:r>
            <a:r>
              <a:rPr lang="hu-HU" sz="2400" b="1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double</a:t>
            </a:r>
            <a:r>
              <a:rPr lang="hu-HU" sz="24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hu-HU" sz="2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thickness</a:t>
            </a:r>
            <a:r>
              <a:rPr lang="hu-HU" sz="24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lvl="1"/>
            <a:r>
              <a:rPr lang="hu-HU" sz="2400" b="1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hu-HU" sz="2400" b="1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hu-HU" sz="2400" b="1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hu-HU" sz="2400" b="1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heightMap</a:t>
            </a:r>
            <a:r>
              <a:rPr lang="hu-HU" sz="2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();</a:t>
            </a:r>
            <a:endParaRPr lang="hu-HU" sz="2400" b="1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5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383240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tx1"/>
                </a:solidFill>
              </a:rPr>
              <a:t>Map generálása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89212" y="1575582"/>
            <a:ext cx="8915400" cy="4335640"/>
          </a:xfrm>
        </p:spPr>
        <p:txBody>
          <a:bodyPr>
            <a:normAutofit/>
          </a:bodyPr>
          <a:lstStyle/>
          <a:p>
            <a:r>
              <a:rPr lang="hu-HU" sz="2800" b="1" dirty="0"/>
              <a:t>Hegycsúcs random kijelölése</a:t>
            </a:r>
          </a:p>
          <a:p>
            <a:r>
              <a:rPr lang="hu-HU" sz="2800" b="1" dirty="0"/>
              <a:t>Adott valószínűség hogy tőle például jobbra csökken-e a </a:t>
            </a:r>
            <a:r>
              <a:rPr lang="hu-HU" sz="2800" b="1" dirty="0" smtClean="0"/>
              <a:t>magasság</a:t>
            </a:r>
            <a:endParaRPr lang="hu-HU" sz="2800" b="1" dirty="0"/>
          </a:p>
          <a:p>
            <a:r>
              <a:rPr lang="hu-HU" sz="2800" b="1" dirty="0"/>
              <a:t>Csökkenés esetén random a csökkenés mértéke</a:t>
            </a:r>
          </a:p>
          <a:p>
            <a:r>
              <a:rPr lang="hu-HU" sz="2800" b="1" dirty="0"/>
              <a:t>Adott szint elérése esetén, elkezd növekedni</a:t>
            </a:r>
          </a:p>
          <a:p>
            <a:r>
              <a:rPr lang="hu-HU" sz="2800" b="1" dirty="0"/>
              <a:t>Több millió féle </a:t>
            </a:r>
            <a:r>
              <a:rPr lang="hu-HU" sz="2800" b="1" dirty="0" smtClean="0"/>
              <a:t>pálya</a:t>
            </a:r>
            <a:endParaRPr lang="hu-HU" sz="2800" b="1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6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75223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000" b="1" u="sng" dirty="0">
                <a:solidFill>
                  <a:schemeClr val="tx1"/>
                </a:solidFill>
              </a:rPr>
              <a:t>Map generálása</a:t>
            </a:r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7</a:t>
            </a:fld>
            <a:endParaRPr lang="en-US" b="1" dirty="0"/>
          </a:p>
        </p:txBody>
      </p:sp>
      <p:pic>
        <p:nvPicPr>
          <p:cNvPr id="7" name="Tartalom helye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416181"/>
            <a:ext cx="7723162" cy="5148774"/>
          </a:xfrm>
        </p:spPr>
      </p:pic>
    </p:spTree>
    <p:extLst>
      <p:ext uri="{BB962C8B-B14F-4D97-AF65-F5344CB8AC3E}">
        <p14:creationId xmlns:p14="http://schemas.microsoft.com/office/powerpoint/2010/main" val="3840047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5400" u="sng" dirty="0">
                <a:solidFill>
                  <a:schemeClr val="tx1"/>
                </a:solidFill>
              </a:rPr>
              <a:t>Bugok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89212" y="1571223"/>
            <a:ext cx="8915400" cy="4700788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8</a:t>
            </a:fld>
            <a:endParaRPr lang="en-US" b="1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870" y="2018860"/>
            <a:ext cx="5460084" cy="380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677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5400" u="sng" dirty="0">
                <a:solidFill>
                  <a:schemeClr val="tx1"/>
                </a:solidFill>
              </a:rPr>
              <a:t>Bugok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2589212" y="1571223"/>
            <a:ext cx="8915400" cy="4700788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9</a:t>
            </a:fld>
            <a:endParaRPr lang="en-US" b="1" dirty="0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6870" y="2018860"/>
            <a:ext cx="5460084" cy="3805513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870" y="2018860"/>
            <a:ext cx="5903040" cy="380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zálak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Wisp">
    <a:dk1>
      <a:sysClr val="windowText" lastClr="000000"/>
    </a:dk1>
    <a:lt1>
      <a:sysClr val="window" lastClr="FFFFFF"/>
    </a:lt1>
    <a:dk2>
      <a:srgbClr val="2E5369"/>
    </a:dk2>
    <a:lt2>
      <a:srgbClr val="CFE2E7"/>
    </a:lt2>
    <a:accent1>
      <a:srgbClr val="353535"/>
    </a:accent1>
    <a:accent2>
      <a:srgbClr val="31B4E6"/>
    </a:accent2>
    <a:accent3>
      <a:srgbClr val="265991"/>
    </a:accent3>
    <a:accent4>
      <a:srgbClr val="7E40CC"/>
    </a:accent4>
    <a:accent5>
      <a:srgbClr val="B927E9"/>
    </a:accent5>
    <a:accent6>
      <a:srgbClr val="E833BF"/>
    </a:accent6>
    <a:hlink>
      <a:srgbClr val="2DA0F1"/>
    </a:hlink>
    <a:folHlink>
      <a:srgbClr val="7ED1E6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</TotalTime>
  <Words>211</Words>
  <Application>Microsoft Office PowerPoint</Application>
  <PresentationFormat>Szélesvásznú</PresentationFormat>
  <Paragraphs>68</Paragraphs>
  <Slides>13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Consolas</vt:lpstr>
      <vt:lpstr>Wingdings 3</vt:lpstr>
      <vt:lpstr>Szálak</vt:lpstr>
      <vt:lpstr>Tanks </vt:lpstr>
      <vt:lpstr>Főbb jellemzők</vt:lpstr>
      <vt:lpstr>Allegro v5.0.10</vt:lpstr>
      <vt:lpstr>A pálya</vt:lpstr>
      <vt:lpstr>A pálya</vt:lpstr>
      <vt:lpstr>Map generálása</vt:lpstr>
      <vt:lpstr>Map generálása</vt:lpstr>
      <vt:lpstr>Bugok</vt:lpstr>
      <vt:lpstr>Bugok</vt:lpstr>
      <vt:lpstr>Bugok</vt:lpstr>
      <vt:lpstr>Bugok</vt:lpstr>
      <vt:lpstr>Miközben a színválasztó háromszöget csináltam, rájöttem hogy milyen egyszerű képet generálni, ennek eredménye a következő dián látható</vt:lpstr>
      <vt:lpstr>It’s something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bemutató</dc:title>
  <dc:creator>mate</dc:creator>
  <cp:lastModifiedBy>mate</cp:lastModifiedBy>
  <cp:revision>43</cp:revision>
  <dcterms:created xsi:type="dcterms:W3CDTF">2015-09-19T16:41:40Z</dcterms:created>
  <dcterms:modified xsi:type="dcterms:W3CDTF">2015-10-19T21:44:41Z</dcterms:modified>
</cp:coreProperties>
</file>

<file path=docProps/thumbnail.jpeg>
</file>